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8" r:id="rId4"/>
    <p:sldId id="257" r:id="rId5"/>
  </p:sldIdLst>
  <p:sldSz cx="9144000" cy="6858000" type="screen4x3"/>
  <p:notesSz cx="7053263" cy="93091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11/01/2024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130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11/01/2024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487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11/01/2024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040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11/01/2024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1008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11/01/2024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644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11/01/2024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976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11/01/2024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91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11/01/2024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012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11/01/2024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617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11/01/2024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994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11/01/2024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3632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D54F3-54D0-44B9-803D-97489E3427DC}" type="datetimeFigureOut">
              <a:rPr lang="es-MX" smtClean="0"/>
              <a:t>11/01/2024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365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PRESUPUESTO DE EGRESOS ASIGNADO A LA SECRETARÍA DE SALUD </a:t>
            </a:r>
          </a:p>
          <a:p>
            <a:pPr algn="ctr"/>
            <a:r>
              <a:rPr lang="es-ES" dirty="0"/>
              <a:t>EJERCICIO FISCAL 2023</a:t>
            </a:r>
          </a:p>
        </p:txBody>
      </p:sp>
      <p:sp>
        <p:nvSpPr>
          <p:cNvPr id="7" name="6 Rectángulo"/>
          <p:cNvSpPr/>
          <p:nvPr/>
        </p:nvSpPr>
        <p:spPr>
          <a:xfrm>
            <a:off x="537809" y="5154867"/>
            <a:ext cx="806838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/>
              <a:t>Fuente: Publicado en la Periódico Oficial  Núm. 103 publicado el día martes 27 de diciembre del 2022</a:t>
            </a:r>
          </a:p>
          <a:p>
            <a:r>
              <a:rPr lang="es-ES" sz="1400" dirty="0"/>
              <a:t>Pág. 38</a:t>
            </a:r>
          </a:p>
          <a:p>
            <a:endParaRPr lang="es-ES" sz="1400" dirty="0"/>
          </a:p>
          <a:p>
            <a:r>
              <a:rPr lang="es-ES" sz="1400" b="1" dirty="0"/>
              <a:t>Responsable de la Información: Secretaría de Finanzas del Estado de Coahuila de Zaragoza</a:t>
            </a:r>
          </a:p>
          <a:p>
            <a:r>
              <a:rPr lang="es-ES" sz="1400" b="1" dirty="0"/>
              <a:t>Fecha de Actualización: </a:t>
            </a:r>
            <a:r>
              <a:rPr lang="es-MX" sz="1400" dirty="0"/>
              <a:t>02 de enero del  2024  </a:t>
            </a:r>
            <a:r>
              <a:rPr lang="es-ES" sz="1400" b="1" dirty="0"/>
              <a:t>Fecha de Validación: </a:t>
            </a:r>
            <a:r>
              <a:rPr lang="es-MX" sz="1400" dirty="0"/>
              <a:t>02 de enero del 2024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446FCFF-F285-4CDA-87E0-D293E74604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930" t="42996" r="37401" b="21626"/>
          <a:stretch/>
        </p:blipFill>
        <p:spPr>
          <a:xfrm>
            <a:off x="1403647" y="2298275"/>
            <a:ext cx="6212821" cy="2856592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AECF3A02-5844-4D74-8EE1-C126C0BC188B}"/>
              </a:ext>
            </a:extLst>
          </p:cNvPr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890" y="332656"/>
            <a:ext cx="7094220" cy="10337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345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PRESUPUESTO DE EGRESOS ASIGNADO A LA SECRETARÍA DE SALUD </a:t>
            </a:r>
          </a:p>
          <a:p>
            <a:pPr algn="ctr"/>
            <a:r>
              <a:rPr lang="es-ES" dirty="0"/>
              <a:t>EJERCICIO FISCAL 2022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67544" y="5115469"/>
            <a:ext cx="806838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/>
              <a:t>Fuente: Publicado en la Página Oficial de la Secretaria de Finanzas mediante escrito suscrito por el Gobernador MIGUEL ANGEL RIQUELME SOLIS, para el H. Congreso del Estado Independente Libre y Soberano de Coahuila de Zaragoza Palacio Congreso.  Pagina 56</a:t>
            </a:r>
          </a:p>
          <a:p>
            <a:endParaRPr lang="es-ES" sz="1400" dirty="0"/>
          </a:p>
          <a:p>
            <a:r>
              <a:rPr lang="es-ES" sz="1400" b="1" dirty="0"/>
              <a:t>Responsable de la Información: Secretaría de Finanzas del Estado de Coahuila de Zaragoza</a:t>
            </a:r>
          </a:p>
          <a:p>
            <a:r>
              <a:rPr lang="es-ES" sz="1400" b="1" dirty="0"/>
              <a:t>Fecha de Actualización: </a:t>
            </a:r>
            <a:r>
              <a:rPr lang="es-MX" sz="1400" dirty="0"/>
              <a:t>01 de enero del  2023  </a:t>
            </a:r>
            <a:r>
              <a:rPr lang="es-ES" sz="1400" b="1" dirty="0"/>
              <a:t>Fecha de Validación: </a:t>
            </a:r>
            <a:r>
              <a:rPr lang="es-MX" sz="1400" dirty="0"/>
              <a:t>01 de enero del 2023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C536459-EE75-40F7-AE4F-AC4CF176E1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013" t="38795" r="35038" b="36537"/>
          <a:stretch/>
        </p:blipFill>
        <p:spPr>
          <a:xfrm>
            <a:off x="846332" y="2474608"/>
            <a:ext cx="6979977" cy="2441384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610E2D06-1E95-41A2-939C-A0F4DAE607A0}"/>
              </a:ext>
            </a:extLst>
          </p:cNvPr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890" y="404664"/>
            <a:ext cx="7094220" cy="10337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0618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Rectángulo">
            <a:extLst>
              <a:ext uri="{FF2B5EF4-FFF2-40B4-BE49-F238E27FC236}">
                <a16:creationId xmlns:a16="http://schemas.microsoft.com/office/drawing/2014/main" id="{9701696A-2E96-4DA3-87AF-C39B0272ED97}"/>
              </a:ext>
            </a:extLst>
          </p:cNvPr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PRESUPUESTO DE EGRESOS ASIGNADO A LA SECRETARÍA DE SALUD </a:t>
            </a:r>
          </a:p>
          <a:p>
            <a:pPr algn="ctr"/>
            <a:r>
              <a:rPr lang="es-ES" dirty="0"/>
              <a:t>EJERCICIO FISCAL 2021</a:t>
            </a:r>
          </a:p>
        </p:txBody>
      </p:sp>
      <p:sp>
        <p:nvSpPr>
          <p:cNvPr id="5" name="6 Rectángulo">
            <a:extLst>
              <a:ext uri="{FF2B5EF4-FFF2-40B4-BE49-F238E27FC236}">
                <a16:creationId xmlns:a16="http://schemas.microsoft.com/office/drawing/2014/main" id="{F0C07809-3FC1-407B-AD31-EF44FA950606}"/>
              </a:ext>
            </a:extLst>
          </p:cNvPr>
          <p:cNvSpPr/>
          <p:nvPr/>
        </p:nvSpPr>
        <p:spPr>
          <a:xfrm>
            <a:off x="467544" y="5115469"/>
            <a:ext cx="806838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/>
              <a:t>Fuente: Presupuesto de Egresos del Estado de Coahuila de Zaragoza para el Ejercicio Fiscal 2021</a:t>
            </a:r>
          </a:p>
          <a:p>
            <a:r>
              <a:rPr lang="es-ES" sz="1400" dirty="0"/>
              <a:t>Publicado en el Periódico Oficial del Gobierno del Estado el 30 de diciembre de 2020 pág. 47</a:t>
            </a:r>
          </a:p>
          <a:p>
            <a:endParaRPr lang="es-ES" sz="1400" dirty="0"/>
          </a:p>
          <a:p>
            <a:r>
              <a:rPr lang="es-ES" sz="1400" b="1" dirty="0"/>
              <a:t>Responsable de la Información: Secretaría de Finanzas del Estado de Coahuila de Zaragoza</a:t>
            </a:r>
          </a:p>
          <a:p>
            <a:r>
              <a:rPr lang="es-ES" sz="1400" b="1" dirty="0"/>
              <a:t>Fecha de Actualización: </a:t>
            </a:r>
            <a:r>
              <a:rPr lang="es-MX" sz="1400" dirty="0"/>
              <a:t>01 de enero del 2022  </a:t>
            </a:r>
            <a:r>
              <a:rPr lang="es-ES" sz="1400" b="1" dirty="0"/>
              <a:t>Fecha de Validación: </a:t>
            </a:r>
            <a:r>
              <a:rPr lang="es-MX" sz="1400" dirty="0"/>
              <a:t>01 de enero del 2022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E53E613-8DD4-424E-B09D-48EC1D560820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69" b="27539"/>
          <a:stretch/>
        </p:blipFill>
        <p:spPr bwMode="auto">
          <a:xfrm>
            <a:off x="1586547" y="2538412"/>
            <a:ext cx="5970905" cy="1781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8 Imagen">
            <a:extLst>
              <a:ext uri="{FF2B5EF4-FFF2-40B4-BE49-F238E27FC236}">
                <a16:creationId xmlns:a16="http://schemas.microsoft.com/office/drawing/2014/main" id="{D3111D25-0F74-4043-86E8-13B924170028}"/>
              </a:ext>
            </a:extLst>
          </p:cNvPr>
          <p:cNvPicPr/>
          <p:nvPr/>
        </p:nvPicPr>
        <p:blipFill rotWithShape="1">
          <a:blip r:embed="rId3"/>
          <a:srcRect l="31972" t="48681" r="33505" b="31118"/>
          <a:stretch/>
        </p:blipFill>
        <p:spPr bwMode="auto">
          <a:xfrm>
            <a:off x="1272857" y="2343150"/>
            <a:ext cx="6598285" cy="21717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AD3179F2-9A8A-4710-B856-AA1C68CA177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06" y="261691"/>
            <a:ext cx="1524943" cy="10667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1093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PRESUPUESTO DE EGRESOS ASIGNADO A LA SECRETARÍA DE SALUD </a:t>
            </a:r>
          </a:p>
          <a:p>
            <a:pPr algn="ctr"/>
            <a:r>
              <a:rPr lang="es-ES" dirty="0"/>
              <a:t>EJERCICIO FISCAL 2020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67544" y="5115469"/>
            <a:ext cx="806838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/>
              <a:t>Fuente: Presupuesto de Egresos del Estado de Coahuila de Zaragoza para el Ejercicio Fiscal 2020</a:t>
            </a:r>
          </a:p>
          <a:p>
            <a:r>
              <a:rPr lang="es-ES" sz="1400" dirty="0"/>
              <a:t>Publicado en el Periódico Oficial del Gobierno del Estado el 31 de diciembre de 2019 pág. 47</a:t>
            </a:r>
          </a:p>
          <a:p>
            <a:endParaRPr lang="es-ES" sz="1400" dirty="0"/>
          </a:p>
          <a:p>
            <a:r>
              <a:rPr lang="es-ES" sz="1400" b="1" dirty="0"/>
              <a:t>Responsable de la Información: Secretaría de Finanzas del Estado de Coahuila de Zaragoza</a:t>
            </a:r>
          </a:p>
          <a:p>
            <a:r>
              <a:rPr lang="es-ES" sz="1400" b="1" dirty="0"/>
              <a:t>Fecha de Actualización: </a:t>
            </a:r>
            <a:r>
              <a:rPr lang="es-MX" sz="1400" dirty="0"/>
              <a:t>06 de Enero del 2021</a:t>
            </a:r>
            <a:r>
              <a:rPr lang="es-ES" sz="1400" b="1" dirty="0"/>
              <a:t>Fecha de Validación: </a:t>
            </a:r>
            <a:r>
              <a:rPr lang="es-MX" sz="1400" dirty="0"/>
              <a:t>06 de Enero del 2021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D60BD7A6-BAF9-4962-9FFE-76D7A5331DF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69" b="27539"/>
          <a:stretch/>
        </p:blipFill>
        <p:spPr bwMode="auto">
          <a:xfrm>
            <a:off x="1586547" y="2538412"/>
            <a:ext cx="5970905" cy="1781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AD3179F2-9A8A-4710-B856-AA1C68CA177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20" y="298720"/>
            <a:ext cx="1609725" cy="10667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86571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309</Words>
  <Application>Microsoft Office PowerPoint</Application>
  <PresentationFormat>Presentación en pantalla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Valued Acer Customer</dc:creator>
  <cp:lastModifiedBy>Claudia Delia Morales Guerrero</cp:lastModifiedBy>
  <cp:revision>123</cp:revision>
  <cp:lastPrinted>2021-01-26T20:13:38Z</cp:lastPrinted>
  <dcterms:created xsi:type="dcterms:W3CDTF">2014-01-16T17:47:18Z</dcterms:created>
  <dcterms:modified xsi:type="dcterms:W3CDTF">2024-01-11T16:48:56Z</dcterms:modified>
</cp:coreProperties>
</file>